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108" y="7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7300" y="1628800"/>
            <a:ext cx="6629400" cy="2304256"/>
          </a:xfrm>
        </p:spPr>
        <p:txBody>
          <a:bodyPr>
            <a:noAutofit/>
          </a:bodyPr>
          <a:lstStyle/>
          <a:p>
            <a:r>
              <a:rPr lang="kk-KZ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kk-KZ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апта. </a:t>
            </a:r>
            <a:br>
              <a:rPr 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Функционалдық қатарлар</a:t>
            </a:r>
            <a:endParaRPr lang="en-US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8602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3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338B8FD-3F4D-4E71-ACC7-A760148429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476671"/>
            <a:ext cx="6984776" cy="598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062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3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3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" name="Rectangle 3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7" name="Rectangle 3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9" name="Rectangle 3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8981C0C-65A7-43F7-A516-60879E8F80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620688"/>
            <a:ext cx="7694248" cy="525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870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3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3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" name="Rectangle 3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7" name="Rectangle 3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9" name="Rectangle 3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4A01BD4-058E-4100-9CB5-177B86232B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596" y="263265"/>
            <a:ext cx="7272808" cy="6363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942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3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3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" name="Rectangle 3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7" name="Rectangle 3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9" name="Rectangle 3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5C68BEA-E7C3-43D5-A6C4-D5D83D71D6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620688"/>
            <a:ext cx="7867354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681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3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3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" name="Rectangle 3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7" name="Rectangle 3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9" name="Rectangle 3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FBA5483-DC2A-441B-9D8F-692AD4B192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r="-1098" b="23879"/>
          <a:stretch/>
        </p:blipFill>
        <p:spPr>
          <a:xfrm>
            <a:off x="924906" y="483848"/>
            <a:ext cx="7294187" cy="5492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453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3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3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" name="Rectangle 3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7" name="Rectangle 3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9" name="Rectangle 3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41A6913-93B4-4EAF-B37F-92E845698A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398" y="764704"/>
            <a:ext cx="7289204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988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3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3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" name="Rectangle 3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7" name="Rectangle 3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9" name="Rectangle 3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E55D00D-A780-45BF-9CD8-0342CCD070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836712"/>
            <a:ext cx="7594622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3689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3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3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" name="Rectangle 3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7" name="Rectangle 3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9" name="Rectangle 3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929E1E3-7874-4E3A-988D-C8D95BD712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450343"/>
            <a:ext cx="6696744" cy="5615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0946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3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3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" name="Rectangle 3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7" name="Rectangle 3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9" name="Rectangle 3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CD5CBCB-2AFA-47B3-8627-53EA51B26D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457200"/>
            <a:ext cx="7314154" cy="5348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398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3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3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" name="Rectangle 3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7" name="Rectangle 3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9" name="Rectangle 3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B1D30A8-89D7-4B09-82BC-3B7BE77D0B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358298"/>
            <a:ext cx="6696744" cy="6141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3676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3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3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" name="Rectangle 3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7" name="Rectangle 3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9" name="Rectangle 3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B32ABFE-1F9F-441B-A877-AEAAF780BF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462144"/>
            <a:ext cx="6943598" cy="5487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2377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3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3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" name="Rectangle 3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7" name="Rectangle 3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9" name="Rectangle 3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6B7771B-8546-4B6A-B5ED-8EC0B0552C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2132856"/>
            <a:ext cx="7375725" cy="2289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3425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23</TotalTime>
  <Words>9</Words>
  <Application>Microsoft Office PowerPoint</Application>
  <PresentationFormat>Экран (4:3)</PresentationFormat>
  <Paragraphs>1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Candara</vt:lpstr>
      <vt:lpstr>Symbol</vt:lpstr>
      <vt:lpstr>Times New Roman</vt:lpstr>
      <vt:lpstr>Волна</vt:lpstr>
      <vt:lpstr>13 – апта.   Функционалдық қатарлар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– апта.   Алғашқы функция. Анықталмаған интегралдар және оның қасиеттері. Интегралдаудың негізгі әдістері.</dc:title>
  <dc:creator>Ляззат</dc:creator>
  <cp:lastModifiedBy>Sliva</cp:lastModifiedBy>
  <cp:revision>10</cp:revision>
  <dcterms:created xsi:type="dcterms:W3CDTF">2023-10-17T18:25:37Z</dcterms:created>
  <dcterms:modified xsi:type="dcterms:W3CDTF">2023-12-05T01:35:32Z</dcterms:modified>
</cp:coreProperties>
</file>